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7" r:id="rId3"/>
    <p:sldId id="270" r:id="rId4"/>
    <p:sldId id="259" r:id="rId5"/>
    <p:sldId id="261" r:id="rId6"/>
    <p:sldId id="263" r:id="rId7"/>
    <p:sldId id="268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Реализация  договора международного сотрудничества между Башкирским государственным аграрным университетом и КЭУК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075" name="Picture 3" descr="D:\Backup 73385\фото\Россия Уфа длясайта\окончат для сайта\DSC093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00200"/>
            <a:ext cx="4071966" cy="49720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6216" y="1571612"/>
            <a:ext cx="45006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      В рамках международного сотрудничества между Башкирским государственным аграрным университетом и КЭУК в период с 16 по 21 марта 2015 г. в целях  обеспечения экономической мобильности </a:t>
            </a:r>
            <a:r>
              <a:rPr lang="ru-RU" sz="2000" b="1" dirty="0" smtClean="0">
                <a:solidFill>
                  <a:srgbClr val="002060"/>
                </a:solidFill>
              </a:rPr>
              <a:t>ОМАРХАНОВОЙ ЖИБЕК МАКСУТОВНОЙ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к.э.н</a:t>
            </a:r>
            <a:r>
              <a:rPr lang="ru-RU" sz="2000" dirty="0" smtClean="0">
                <a:solidFill>
                  <a:srgbClr val="002060"/>
                </a:solidFill>
              </a:rPr>
              <a:t>., доцентом кафедры «Экономики и менеджмента» были проведены  занятия по дисциплине «</a:t>
            </a:r>
            <a:r>
              <a:rPr lang="ru-RU" sz="2000" b="1" dirty="0" smtClean="0">
                <a:solidFill>
                  <a:srgbClr val="002060"/>
                </a:solidFill>
              </a:rPr>
              <a:t>Корпоративная социальная ответственность» </a:t>
            </a:r>
            <a:r>
              <a:rPr lang="ru-RU" sz="2000" dirty="0" smtClean="0">
                <a:solidFill>
                  <a:srgbClr val="002060"/>
                </a:solidFill>
              </a:rPr>
              <a:t> для студентов </a:t>
            </a:r>
            <a:r>
              <a:rPr lang="ru-RU" sz="2000" dirty="0" err="1" smtClean="0">
                <a:solidFill>
                  <a:srgbClr val="002060"/>
                </a:solidFill>
              </a:rPr>
              <a:t>бакалавриата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205736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	</a:t>
            </a:r>
            <a:r>
              <a:rPr lang="ru-RU" sz="2400" dirty="0" err="1" smtClean="0">
                <a:solidFill>
                  <a:srgbClr val="002060"/>
                </a:solidFill>
              </a:rPr>
              <a:t>Жибек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Максутовна</a:t>
            </a:r>
            <a:r>
              <a:rPr lang="ru-RU" sz="2400" dirty="0" smtClean="0">
                <a:solidFill>
                  <a:srgbClr val="002060"/>
                </a:solidFill>
              </a:rPr>
              <a:t> выступила с докладом </a:t>
            </a:r>
            <a:r>
              <a:rPr lang="ru-RU" sz="2400" b="1" dirty="0" smtClean="0">
                <a:solidFill>
                  <a:srgbClr val="002060"/>
                </a:solidFill>
              </a:rPr>
              <a:t>«Проблемы и перспективы инновационного развития агропромышленного комплекса Казахстана»</a:t>
            </a:r>
            <a:r>
              <a:rPr lang="ru-RU" sz="2400" dirty="0" smtClean="0">
                <a:solidFill>
                  <a:srgbClr val="002060"/>
                </a:solidFill>
              </a:rPr>
              <a:t> на пленарном и секционном заседаниях международной научно-практической конференции </a:t>
            </a:r>
            <a:r>
              <a:rPr lang="ru-RU" sz="2400" b="1" dirty="0" smtClean="0">
                <a:solidFill>
                  <a:srgbClr val="002060"/>
                </a:solidFill>
              </a:rPr>
              <a:t>«Аграрная наука в инновационном развитии АПК»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Backup 73385\фото\Россия Уфа длясайта\окончат для сайта\DSC091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928802"/>
            <a:ext cx="800105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Принимала участие в работе круглого стола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«Кадровое обеспечение агропромышленного комплекса Республики Башкортостан» с участием заместителя </a:t>
            </a:r>
            <a:r>
              <a:rPr lang="ru-RU" sz="2200" b="1" i="1" dirty="0" smtClean="0">
                <a:solidFill>
                  <a:srgbClr val="FF0000"/>
                </a:solidFill>
              </a:rPr>
              <a:t>министра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Афзалова</a:t>
            </a:r>
            <a:r>
              <a:rPr lang="ru-RU" sz="2200" b="1" dirty="0" smtClean="0">
                <a:solidFill>
                  <a:srgbClr val="FF0000"/>
                </a:solidFill>
              </a:rPr>
              <a:t> Р. Ш. (на фото посередине) и ведущих работников министерства сельского хозяйства 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D:\Backup 73385\фото\Россия Уфа длясайта\окончат для сайта\DSC091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358114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Посетила выставку «Агрокомплекс» - одну из крупнейших в России сельскохозяйственных выставок техники и оборудования агропромышленного комплекса, перерабатывающей промышленности и продуктов питания</a:t>
            </a:r>
            <a:endParaRPr lang="ru-RU" sz="2200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DSC091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3214678" cy="2643206"/>
          </a:xfrm>
        </p:spPr>
      </p:pic>
      <p:pic>
        <p:nvPicPr>
          <p:cNvPr id="6" name="Рисунок 5" descr="DSC09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929066"/>
            <a:ext cx="3643306" cy="2750363"/>
          </a:xfrm>
          <a:prstGeom prst="rect">
            <a:avLst/>
          </a:prstGeom>
        </p:spPr>
      </p:pic>
      <p:pic>
        <p:nvPicPr>
          <p:cNvPr id="7" name="Рисунок 6" descr="DSC09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523986"/>
            <a:ext cx="2500330" cy="3833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rgbClr val="00B050"/>
                </a:solidFill>
              </a:rPr>
              <a:t>Ректоратом, деканами и заведующими кафедрами университета была организована ознакомительная экскурсия по университету.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092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00199"/>
            <a:ext cx="4937394" cy="2757495"/>
          </a:xfrm>
        </p:spPr>
      </p:pic>
      <p:pic>
        <p:nvPicPr>
          <p:cNvPr id="1026" name="Picture 2" descr="D:\Backup 73385\Уфа командировка\Россия Уфа длясайта\окончат для сайта\DSC09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2843"/>
            <a:ext cx="4214810" cy="3355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Экскурсия была проведена по кафедрам: ботаники, физиологии и селекции растений, почвоведения, земледелия и агрохимии, учебным аудиториям фитопатологии и энтомологии сельскохозяйственных растений, ботаники и геоботаники и другим.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4" descr="DSC092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71612"/>
            <a:ext cx="4288073" cy="5115720"/>
          </a:xfrm>
        </p:spPr>
      </p:pic>
      <p:pic>
        <p:nvPicPr>
          <p:cNvPr id="3074" name="Picture 2" descr="D:\Backup 73385\Уфа командировка\Россия Уфа длясайта\окончат для сайта\DSC09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4429123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-2" y="0"/>
            <a:ext cx="9143999" cy="11429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Заведующий кафедрой морфологии, патологии, фармации и незаразных болезней профессор </a:t>
            </a:r>
            <a:r>
              <a:rPr lang="ru-RU" sz="2000" b="1" dirty="0" err="1" smtClean="0">
                <a:solidFill>
                  <a:srgbClr val="0070C0"/>
                </a:solidFill>
              </a:rPr>
              <a:t>Базекин</a:t>
            </a:r>
            <a:r>
              <a:rPr lang="ru-RU" sz="2000" b="1" dirty="0" smtClean="0">
                <a:solidFill>
                  <a:srgbClr val="0070C0"/>
                </a:solidFill>
              </a:rPr>
              <a:t> Г.В.  </a:t>
            </a:r>
            <a:r>
              <a:rPr lang="ru-RU" sz="2000" dirty="0" smtClean="0">
                <a:solidFill>
                  <a:srgbClr val="0070C0"/>
                </a:solidFill>
              </a:rPr>
              <a:t>провел экскурсию по уникальному музею анатомии животных.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С музеем пчеловодства и зоологии, экспозицией представителей животного мира Республики Башкортостан ознакомил профессор </a:t>
            </a:r>
            <a:r>
              <a:rPr lang="ru-RU" sz="2000" b="1" dirty="0" err="1" smtClean="0">
                <a:solidFill>
                  <a:srgbClr val="0070C0"/>
                </a:solidFill>
              </a:rPr>
              <a:t>Хабиров</a:t>
            </a:r>
            <a:r>
              <a:rPr lang="ru-RU" sz="2000" b="1" dirty="0" smtClean="0">
                <a:solidFill>
                  <a:srgbClr val="0070C0"/>
                </a:solidFill>
              </a:rPr>
              <a:t> А.Ф.  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50" name="Picture 2" descr="D:\Backup 73385\Уфа командировка\Россия Уфа длясайта\окончат для сайта\DSC09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497"/>
            <a:ext cx="4643470" cy="3143271"/>
          </a:xfrm>
          <a:prstGeom prst="rect">
            <a:avLst/>
          </a:prstGeom>
          <a:noFill/>
        </p:spPr>
      </p:pic>
      <p:pic>
        <p:nvPicPr>
          <p:cNvPr id="7" name="Содержимое 6" descr="DSC0922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57299"/>
            <a:ext cx="4286248" cy="2643205"/>
          </a:xfrm>
        </p:spPr>
      </p:pic>
      <p:pic>
        <p:nvPicPr>
          <p:cNvPr id="1026" name="Picture 2" descr="D:\Backup 73385\Уфа командировка\Россия Уфа длясайта\окончат для сайта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414340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Ознакомили также с лабораторией </a:t>
            </a:r>
            <a:r>
              <a:rPr lang="ru-RU" sz="2400" dirty="0" err="1" smtClean="0">
                <a:solidFill>
                  <a:srgbClr val="C00000"/>
                </a:solidFill>
              </a:rPr>
              <a:t>патолого-анатомической</a:t>
            </a:r>
            <a:r>
              <a:rPr lang="ru-RU" sz="2400" dirty="0" smtClean="0">
                <a:solidFill>
                  <a:srgbClr val="C00000"/>
                </a:solidFill>
              </a:rPr>
              <a:t> диагностики, посетила клинический манеж, ветеринарный стационар и клинико-диагностический ветеринарный центр.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4357686" cy="3357586"/>
          </a:xfrm>
        </p:spPr>
      </p:pic>
      <p:pic>
        <p:nvPicPr>
          <p:cNvPr id="5" name="Рисунок 4" descr="DSC09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375422"/>
            <a:ext cx="4786313" cy="3482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900" dirty="0" smtClean="0">
                <a:solidFill>
                  <a:srgbClr val="7030A0"/>
                </a:solidFill>
              </a:rPr>
              <a:t>В результате поездки была разработана совместная программа студенческой научной сессии по экономическому факультету и назначена </a:t>
            </a:r>
          </a:p>
          <a:p>
            <a:r>
              <a:rPr lang="ru-RU" sz="3900" b="1" dirty="0" smtClean="0">
                <a:solidFill>
                  <a:srgbClr val="7030A0"/>
                </a:solidFill>
              </a:rPr>
              <a:t>Международная студенческая </a:t>
            </a:r>
            <a:r>
              <a:rPr lang="ru-RU" sz="3900" b="1" dirty="0" smtClean="0">
                <a:solidFill>
                  <a:srgbClr val="7030A0"/>
                </a:solidFill>
              </a:rPr>
              <a:t>конференция в </a:t>
            </a:r>
            <a:r>
              <a:rPr lang="ru-RU" sz="3900" b="1" dirty="0" err="1" smtClean="0">
                <a:solidFill>
                  <a:srgbClr val="7030A0"/>
                </a:solidFill>
              </a:rPr>
              <a:t>онлайн</a:t>
            </a:r>
            <a:r>
              <a:rPr lang="ru-RU" sz="3900" b="1" dirty="0" smtClean="0">
                <a:solidFill>
                  <a:srgbClr val="7030A0"/>
                </a:solidFill>
              </a:rPr>
              <a:t> - режиме </a:t>
            </a:r>
            <a:r>
              <a:rPr lang="ru-RU" sz="3900" dirty="0" smtClean="0">
                <a:solidFill>
                  <a:srgbClr val="7030A0"/>
                </a:solidFill>
              </a:rPr>
              <a:t>на апрель 2015г. с участием студентов специальностей «Экономика» и «Менеджмент». 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16632"/>
            <a:ext cx="8153400" cy="109120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r>
              <a:rPr lang="kk-KZ" sz="1200" dirty="0" smtClean="0"/>
              <a:t>Ссылки на другие источники</a:t>
            </a:r>
            <a:r>
              <a:rPr lang="en-US" sz="1200" dirty="0" smtClean="0"/>
              <a:t>:</a:t>
            </a:r>
          </a:p>
          <a:p>
            <a:endParaRPr lang="ru-RU" sz="1200" dirty="0" smtClean="0"/>
          </a:p>
          <a:p>
            <a:r>
              <a:rPr lang="ru-RU" sz="1200" dirty="0" smtClean="0"/>
              <a:t>http</a:t>
            </a:r>
            <a:r>
              <a:rPr lang="ru-RU" sz="1200" dirty="0" smtClean="0"/>
              <a:t>://www.bsau.ru/news/index.php?ELEMENT_ID=8229</a:t>
            </a:r>
          </a:p>
          <a:p>
            <a:r>
              <a:rPr lang="ru-RU" sz="1200" dirty="0" smtClean="0"/>
              <a:t>http://ufa.monavista.ru/newslist/25/</a:t>
            </a:r>
          </a:p>
          <a:p>
            <a:r>
              <a:rPr lang="ru-RU" sz="1200" dirty="0" smtClean="0"/>
              <a:t>http://ufa.bezformata.ru/listnews/ekonomicheskogo-universiteta-kazahstan/30895144/</a:t>
            </a:r>
            <a:endParaRPr lang="ru-RU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200</TotalTime>
  <Words>182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 Реализация  договора международного сотрудничества между Башкирским государственным аграрным университетом и КЭУК </vt:lpstr>
      <vt:lpstr> Жибек Максутовна выступила с докладом «Проблемы и перспективы инновационного развития агропромышленного комплекса Казахстана» на пленарном и секционном заседаниях международной научно-практической конференции «Аграрная наука в инновационном развитии АПК».</vt:lpstr>
      <vt:lpstr>   Принимала участие в работе круглого стола  «Кадровое обеспечение агропромышленного комплекса Республики Башкортостан» с участием заместителя министра Афзалова Р. Ш. (на фото посередине) и ведущих работников министерства сельского хозяйства    </vt:lpstr>
      <vt:lpstr>Посетила выставку «Агрокомплекс» - одну из крупнейших в России сельскохозяйственных выставок техники и оборудования агропромышленного комплекса, перерабатывающей промышленности и продуктов питания</vt:lpstr>
      <vt:lpstr>  Ректоратом, деканами и заведующими кафедрами университета была организована ознакомительная экскурсия по университету.  </vt:lpstr>
      <vt:lpstr>Экскурсия была проведена по кафедрам: ботаники, физиологии и селекции растений, почвоведения, земледелия и агрохимии, учебным аудиториям фитопатологии и энтомологии сельскохозяйственных растений, ботаники и геоботаники и другим. </vt:lpstr>
      <vt:lpstr> Заведующий кафедрой морфологии, патологии, фармации и незаразных болезней профессор Базекин Г.В.  провел экскурсию по уникальному музею анатомии животных.  С музеем пчеловодства и зоологии, экспозицией представителей животного мира Республики Башкортостан ознакомил профессор Хабиров А.Ф.    </vt:lpstr>
      <vt:lpstr>Ознакомили также с лабораторией патолого-анатомической диагностики, посетила клинический манеж, ветеринарный стационар и клинико-диагностический ветеринарный центр.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Реализация  договора международного сотрудничества между Башкирским государственным аграрным университетом и КЭУК </dc:title>
  <dc:creator>User</dc:creator>
  <cp:lastModifiedBy>I_ANGEL_I</cp:lastModifiedBy>
  <cp:revision>29</cp:revision>
  <dcterms:created xsi:type="dcterms:W3CDTF">2015-03-26T08:45:23Z</dcterms:created>
  <dcterms:modified xsi:type="dcterms:W3CDTF">2015-03-31T09:57:28Z</dcterms:modified>
</cp:coreProperties>
</file>